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218E3-5BC7-4A63-98AD-694A77F3CDA3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39735-D705-4624-A49E-0416A0740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00034" y="2214554"/>
            <a:ext cx="800105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o-RO" altLang="en-US" sz="2800" dirty="0" smtClean="0">
                <a:latin typeface="Brush Script MT" pitchFamily="66" charset="0"/>
                <a:cs typeface="EucrosiaUPC" panose="02020603050405020304" pitchFamily="18" charset="-34"/>
              </a:rPr>
              <a:t>Promotia 1997 (4 ani) a Facultãtii de Chimie din Universitatea din Bucuresti are deosebita plãcere sã vã invite la celebrarea a </a:t>
            </a:r>
            <a:r>
              <a:rPr lang="ro-RO" altLang="en-US" sz="2800" b="1" dirty="0" smtClean="0">
                <a:latin typeface="Brush Script MT" pitchFamily="66" charset="0"/>
                <a:cs typeface="EucrosiaUPC" panose="02020603050405020304" pitchFamily="18" charset="-34"/>
              </a:rPr>
              <a:t>20 de ani</a:t>
            </a:r>
            <a:r>
              <a:rPr lang="ro-RO" altLang="en-US" sz="2800" dirty="0" smtClean="0">
                <a:latin typeface="Brush Script MT" pitchFamily="66" charset="0"/>
                <a:cs typeface="EucrosiaUPC" panose="02020603050405020304" pitchFamily="18" charset="-34"/>
              </a:rPr>
              <a:t> de la absolvire.</a:t>
            </a:r>
          </a:p>
          <a:p>
            <a:pPr algn="ctr"/>
            <a:r>
              <a:rPr lang="it-IT" sz="2800" b="1" i="1" dirty="0" smtClean="0">
                <a:solidFill>
                  <a:srgbClr val="00B0F0"/>
                </a:solidFill>
                <a:latin typeface="Brush Script MT" pitchFamily="66" charset="0"/>
              </a:rPr>
              <a:t>Marea </a:t>
            </a:r>
            <a:r>
              <a:rPr lang="ro-RO" sz="2800" b="1" i="1" dirty="0" smtClean="0">
                <a:solidFill>
                  <a:srgbClr val="00B0F0"/>
                </a:solidFill>
                <a:latin typeface="Brush Script MT" pitchFamily="66" charset="0"/>
              </a:rPr>
              <a:t>ÎNTÂLNIRE</a:t>
            </a:r>
            <a:r>
              <a:rPr lang="it-IT" sz="2800" b="1" dirty="0" smtClean="0">
                <a:solidFill>
                  <a:srgbClr val="00B0F0"/>
                </a:solidFill>
                <a:latin typeface="Brush Script MT" pitchFamily="66" charset="0"/>
              </a:rPr>
              <a:t> </a:t>
            </a:r>
            <a:endParaRPr lang="ro-RO" sz="2800" b="1" dirty="0" smtClean="0">
              <a:solidFill>
                <a:srgbClr val="00B0F0"/>
              </a:solidFill>
              <a:latin typeface="Brush Script MT" pitchFamily="66" charset="0"/>
            </a:endParaRPr>
          </a:p>
          <a:p>
            <a:pPr algn="ctr"/>
            <a:r>
              <a:rPr lang="ro-RO" sz="2800" b="1" dirty="0" smtClean="0">
                <a:solidFill>
                  <a:srgbClr val="00B0F0"/>
                </a:solidFill>
                <a:latin typeface="Brush Script MT" pitchFamily="66" charset="0"/>
              </a:rPr>
              <a:t>va avea loc</a:t>
            </a:r>
          </a:p>
          <a:p>
            <a:pPr algn="ctr">
              <a:spcAft>
                <a:spcPts val="12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Brush Script MT" pitchFamily="66" charset="0"/>
              </a:rPr>
              <a:t> 23 SEPTEMBRIE 2017</a:t>
            </a:r>
            <a:endParaRPr lang="ro-RO" sz="2800" b="1" dirty="0" smtClean="0">
              <a:solidFill>
                <a:srgbClr val="00B0F0"/>
              </a:solidFill>
              <a:latin typeface="Brush Script MT" pitchFamily="66" charset="0"/>
            </a:endParaRPr>
          </a:p>
          <a:p>
            <a:pPr algn="ctr"/>
            <a:r>
              <a:rPr lang="it-IT" sz="2800" b="1" dirty="0" smtClean="0">
                <a:latin typeface="Brush Script MT" pitchFamily="66" charset="0"/>
              </a:rPr>
              <a:t> </a:t>
            </a:r>
            <a:r>
              <a:rPr lang="it-IT" sz="2400" b="1" dirty="0" smtClean="0">
                <a:latin typeface="Brush Script MT" pitchFamily="66" charset="0"/>
              </a:rPr>
              <a:t>or</a:t>
            </a:r>
            <a:r>
              <a:rPr lang="ro-RO" sz="2400" b="1" dirty="0" smtClean="0">
                <a:latin typeface="Brush Script MT" pitchFamily="66" charset="0"/>
              </a:rPr>
              <a:t>ele</a:t>
            </a:r>
            <a:r>
              <a:rPr lang="it-IT" sz="2400" b="1" dirty="0" smtClean="0">
                <a:latin typeface="Brush Script MT" pitchFamily="66" charset="0"/>
              </a:rPr>
              <a:t> 12:00</a:t>
            </a:r>
            <a:r>
              <a:rPr lang="ro-RO" sz="2400" b="1" dirty="0" smtClean="0">
                <a:latin typeface="Brush Script MT" pitchFamily="66" charset="0"/>
              </a:rPr>
              <a:t>-</a:t>
            </a:r>
            <a:r>
              <a:rPr lang="it-IT" sz="2400" b="1" dirty="0" smtClean="0">
                <a:latin typeface="Brush Script MT" pitchFamily="66" charset="0"/>
              </a:rPr>
              <a:t> </a:t>
            </a:r>
            <a:r>
              <a:rPr lang="ro-RO" sz="2400" b="1" dirty="0" smtClean="0">
                <a:latin typeface="Brush Script MT" pitchFamily="66" charset="0"/>
              </a:rPr>
              <a:t> CURS FESTIV - amfiteatrul </a:t>
            </a:r>
            <a:r>
              <a:rPr lang="ro-RO" sz="2400" b="1" dirty="0" smtClean="0">
                <a:latin typeface="Brush Script MT" pitchFamily="66" charset="0"/>
              </a:rPr>
              <a:t>I.G. </a:t>
            </a:r>
            <a:r>
              <a:rPr lang="ro-RO" sz="2400" b="1" smtClean="0">
                <a:latin typeface="Brush Script MT" pitchFamily="66" charset="0"/>
              </a:rPr>
              <a:t>Murgulescu(R2</a:t>
            </a:r>
            <a:r>
              <a:rPr lang="ro-RO" sz="2400" b="1" dirty="0" smtClean="0">
                <a:latin typeface="Brush Script MT" pitchFamily="66" charset="0"/>
              </a:rPr>
              <a:t>)</a:t>
            </a:r>
            <a:r>
              <a:rPr lang="it-IT" sz="2400" b="1" dirty="0" smtClean="0">
                <a:latin typeface="Brush Script MT" pitchFamily="66" charset="0"/>
              </a:rPr>
              <a:t> </a:t>
            </a:r>
            <a:r>
              <a:rPr lang="it-IT" sz="2400" b="1" dirty="0" smtClean="0">
                <a:latin typeface="Brush Script MT" pitchFamily="66" charset="0"/>
              </a:rPr>
              <a:t>Facultatea de Chimie</a:t>
            </a:r>
            <a:r>
              <a:rPr lang="ro-RO" sz="2400" b="1" dirty="0" smtClean="0">
                <a:latin typeface="Brush Script MT" pitchFamily="66" charset="0"/>
              </a:rPr>
              <a:t>, </a:t>
            </a:r>
            <a:r>
              <a:rPr lang="it-IT" sz="2400" b="1" dirty="0" smtClean="0">
                <a:latin typeface="Brush Script MT" pitchFamily="66" charset="0"/>
              </a:rPr>
              <a:t>Bdul Regina Elisabeta</a:t>
            </a:r>
            <a:r>
              <a:rPr lang="ro-RO" sz="2400" b="1" dirty="0" smtClean="0">
                <a:latin typeface="Brush Script MT" pitchFamily="66" charset="0"/>
              </a:rPr>
              <a:t>, nr 4-12</a:t>
            </a:r>
          </a:p>
          <a:p>
            <a:pPr algn="ctr"/>
            <a:r>
              <a:rPr lang="ro-RO" sz="2400" b="1" dirty="0" smtClean="0">
                <a:latin typeface="Brush Script MT" pitchFamily="66" charset="0"/>
              </a:rPr>
              <a:t>orele 15</a:t>
            </a:r>
            <a:r>
              <a:rPr lang="ro-RO" sz="2400" b="1" dirty="0" smtClean="0">
                <a:latin typeface="Brush Script MT" pitchFamily="66" charset="0"/>
                <a:sym typeface="Wingdings" pitchFamily="2" charset="2"/>
              </a:rPr>
              <a:t>:00 – POVESTI de 20 de ANI - Restaurant Burebista</a:t>
            </a:r>
            <a:r>
              <a:rPr lang="ro-RO" sz="2400" b="1" dirty="0" smtClean="0">
                <a:latin typeface="Brush Script MT" pitchFamily="66" charset="0"/>
              </a:rPr>
              <a:t>, </a:t>
            </a:r>
            <a:r>
              <a:rPr lang="ro-RO" sz="2400" b="1" dirty="0" smtClean="0">
                <a:solidFill>
                  <a:srgbClr val="000000"/>
                </a:solidFill>
                <a:latin typeface="Brush Script MT" pitchFamily="66" charset="0"/>
              </a:rPr>
              <a:t> </a:t>
            </a:r>
            <a:r>
              <a:rPr lang="ro-RO" sz="2400" b="1" dirty="0" smtClean="0">
                <a:solidFill>
                  <a:srgbClr val="222222"/>
                </a:solidFill>
                <a:latin typeface="Brush Script MT" pitchFamily="66" charset="0"/>
              </a:rPr>
              <a:t>Strada Batistei, nr. 14, Bucuresti </a:t>
            </a:r>
            <a:endParaRPr lang="it-IT" sz="2400" b="1" dirty="0" smtClean="0">
              <a:latin typeface="Brush Script MT" pitchFamily="66" charset="0"/>
            </a:endParaRPr>
          </a:p>
          <a:p>
            <a:pPr algn="just"/>
            <a:endParaRPr lang="en-US" altLang="en-US" sz="2800" dirty="0">
              <a:latin typeface="Brush Script MT" pitchFamily="66" charset="0"/>
              <a:cs typeface="EucrosiaUPC" panose="02020603050405020304" pitchFamily="18" charset="-34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071670" y="248173"/>
            <a:ext cx="45720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o-RO" altLang="en-US" sz="4000" b="1" kern="1000" dirty="0" smtClean="0">
                <a:latin typeface="Old English Text MT" pitchFamily="66" charset="0"/>
              </a:rPr>
              <a:t> Dupã 20 de ani!</a:t>
            </a:r>
          </a:p>
          <a:p>
            <a:pPr algn="ctr"/>
            <a:r>
              <a:rPr lang="ro-RO" altLang="en-US" sz="4000" b="1" kern="1000" dirty="0" smtClean="0">
                <a:latin typeface="Old English Text MT" pitchFamily="66" charset="0"/>
              </a:rPr>
              <a:t>1997-2017</a:t>
            </a:r>
            <a:endParaRPr lang="en-US" altLang="en-US" sz="4000" b="1" kern="1000" dirty="0">
              <a:latin typeface="Old English Text MT" pitchFamily="66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500166" y="1285860"/>
            <a:ext cx="57150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o-RO" altLang="en-US" sz="6600" dirty="0" smtClean="0">
                <a:solidFill>
                  <a:srgbClr val="00B0F0"/>
                </a:solidFill>
                <a:latin typeface="Old English Text MT" panose="03040902040508030806" pitchFamily="66" charset="0"/>
              </a:rPr>
              <a:t>Invitatie</a:t>
            </a:r>
            <a:endParaRPr lang="en-US" altLang="en-US" sz="4000" dirty="0">
              <a:solidFill>
                <a:srgbClr val="00B0F0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200024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latin typeface="Old English Text MT" panose="03040902040508030806" pitchFamily="66" charset="0"/>
              </a:rPr>
              <a:t>,</a:t>
            </a:r>
            <a:endParaRPr lang="en-GB" b="1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41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Brush Script MT</vt:lpstr>
      <vt:lpstr>Calibri</vt:lpstr>
      <vt:lpstr>EucrosiaUPC</vt:lpstr>
      <vt:lpstr>Old English Text MT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Flori</dc:creator>
  <cp:lastModifiedBy>USER</cp:lastModifiedBy>
  <cp:revision>22</cp:revision>
  <dcterms:created xsi:type="dcterms:W3CDTF">2006-08-16T00:00:00Z</dcterms:created>
  <dcterms:modified xsi:type="dcterms:W3CDTF">2017-09-04T08:06:07Z</dcterms:modified>
</cp:coreProperties>
</file>